
<file path=[Content_Types].xml><?xml version="1.0" encoding="utf-8"?>
<Types xmlns="http://schemas.openxmlformats.org/package/2006/content-types"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Default Extension="pdf" ContentType="application/pdf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quickStyle3.xml" ContentType="application/vnd.openxmlformats-officedocument.drawingml.diagramStyle+xml"/>
  <Override PartName="/ppt/slideLayouts/slideLayout4.xml" ContentType="application/vnd.openxmlformats-officedocument.presentationml.slideLayout+xml"/>
  <Override PartName="/ppt/diagrams/layout3.xml" ContentType="application/vnd.openxmlformats-officedocument.drawingml.diagram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7" d="100"/>
          <a:sy n="67" d="100"/>
        </p:scale>
        <p:origin x="-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CA858F-1E06-CA41-B31D-E0B47F62DC0C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83749D-A6DF-F445-90B2-E007CDD5BB36}" type="pres">
      <dgm:prSet presAssocID="{C0CA858F-1E06-CA41-B31D-E0B47F62DC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0967C04B-29A2-9445-8817-03D99A4BF9F7}" type="presOf" srcId="{C0CA858F-1E06-CA41-B31D-E0B47F62DC0C}" destId="{BC83749D-A6DF-F445-90B2-E007CDD5BB36}" srcOrd="0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3F467C-A9FB-ED41-89F2-BABE6EE77124}" type="doc">
      <dgm:prSet loTypeId="urn:microsoft.com/office/officeart/2005/8/layout/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2195CF-36CB-8349-A08E-51C349931F34}">
      <dgm:prSet phldrT="[Text]"/>
      <dgm:spPr/>
      <dgm:t>
        <a:bodyPr/>
        <a:lstStyle/>
        <a:p>
          <a:endParaRPr lang="en-US" dirty="0"/>
        </a:p>
      </dgm:t>
    </dgm:pt>
    <dgm:pt modelId="{7D96EDDC-6C19-D249-90CB-6272CFBB21A9}" type="parTrans" cxnId="{4F339FE6-0B80-0347-B0DC-0EEE9D79F46E}">
      <dgm:prSet/>
      <dgm:spPr/>
      <dgm:t>
        <a:bodyPr/>
        <a:lstStyle/>
        <a:p>
          <a:endParaRPr lang="en-US"/>
        </a:p>
      </dgm:t>
    </dgm:pt>
    <dgm:pt modelId="{B480E7E9-41B1-8747-8559-2ED28EEB3E29}" type="sibTrans" cxnId="{4F339FE6-0B80-0347-B0DC-0EEE9D79F46E}">
      <dgm:prSet/>
      <dgm:spPr/>
      <dgm:t>
        <a:bodyPr/>
        <a:lstStyle/>
        <a:p>
          <a:endParaRPr lang="en-US"/>
        </a:p>
      </dgm:t>
    </dgm:pt>
    <dgm:pt modelId="{5E24A964-859D-C14D-A8D8-FA6A547C5F4D}">
      <dgm:prSet phldrT="[Text]"/>
      <dgm:spPr/>
      <dgm:t>
        <a:bodyPr/>
        <a:lstStyle/>
        <a:p>
          <a:r>
            <a:rPr lang="en-US" dirty="0" smtClean="0"/>
            <a:t>Beginning	</a:t>
          </a:r>
          <a:endParaRPr lang="en-US" dirty="0"/>
        </a:p>
      </dgm:t>
    </dgm:pt>
    <dgm:pt modelId="{26532130-B071-CD46-BE4B-A07047589178}" type="parTrans" cxnId="{97206686-94FD-1E4E-8FDE-935AEBD11707}">
      <dgm:prSet/>
      <dgm:spPr/>
      <dgm:t>
        <a:bodyPr/>
        <a:lstStyle/>
        <a:p>
          <a:endParaRPr lang="en-US"/>
        </a:p>
      </dgm:t>
    </dgm:pt>
    <dgm:pt modelId="{CCEC05E6-12CD-9E46-ABD6-9959361C2C8E}" type="sibTrans" cxnId="{97206686-94FD-1E4E-8FDE-935AEBD11707}">
      <dgm:prSet/>
      <dgm:spPr/>
      <dgm:t>
        <a:bodyPr/>
        <a:lstStyle/>
        <a:p>
          <a:endParaRPr lang="en-US"/>
        </a:p>
      </dgm:t>
    </dgm:pt>
    <dgm:pt modelId="{85FECF59-ADB8-BA4A-BE25-99A81A39A360}">
      <dgm:prSet phldrT="[Text]"/>
      <dgm:spPr/>
      <dgm:t>
        <a:bodyPr/>
        <a:lstStyle/>
        <a:p>
          <a:r>
            <a:rPr lang="en-US" dirty="0" smtClean="0"/>
            <a:t>Overview</a:t>
          </a:r>
          <a:endParaRPr lang="en-US" dirty="0"/>
        </a:p>
      </dgm:t>
    </dgm:pt>
    <dgm:pt modelId="{B69DFB22-3849-3A40-98C3-33C4B684F868}" type="parTrans" cxnId="{4043F044-9135-BB49-AD49-EF6412985A98}">
      <dgm:prSet/>
      <dgm:spPr/>
      <dgm:t>
        <a:bodyPr/>
        <a:lstStyle/>
        <a:p>
          <a:endParaRPr lang="en-US"/>
        </a:p>
      </dgm:t>
    </dgm:pt>
    <dgm:pt modelId="{E09DF714-75E1-2745-9B37-42ADDABC98CF}" type="sibTrans" cxnId="{4043F044-9135-BB49-AD49-EF6412985A98}">
      <dgm:prSet/>
      <dgm:spPr/>
      <dgm:t>
        <a:bodyPr/>
        <a:lstStyle/>
        <a:p>
          <a:endParaRPr lang="en-US"/>
        </a:p>
      </dgm:t>
    </dgm:pt>
    <dgm:pt modelId="{9FF696E6-A2B4-9247-BB54-E1F30BCCF2FC}">
      <dgm:prSet phldrT="[Text]"/>
      <dgm:spPr/>
      <dgm:t>
        <a:bodyPr/>
        <a:lstStyle/>
        <a:p>
          <a:endParaRPr lang="en-US" dirty="0"/>
        </a:p>
      </dgm:t>
    </dgm:pt>
    <dgm:pt modelId="{F3269DC3-A70C-E14F-957D-85690D1C9C6F}" type="parTrans" cxnId="{740776A3-18E7-354B-BD6C-F057017678E7}">
      <dgm:prSet/>
      <dgm:spPr/>
      <dgm:t>
        <a:bodyPr/>
        <a:lstStyle/>
        <a:p>
          <a:endParaRPr lang="en-US"/>
        </a:p>
      </dgm:t>
    </dgm:pt>
    <dgm:pt modelId="{C51E5981-2340-4544-8131-A1EB5DF5D779}" type="sibTrans" cxnId="{740776A3-18E7-354B-BD6C-F057017678E7}">
      <dgm:prSet/>
      <dgm:spPr/>
      <dgm:t>
        <a:bodyPr/>
        <a:lstStyle/>
        <a:p>
          <a:endParaRPr lang="en-US"/>
        </a:p>
      </dgm:t>
    </dgm:pt>
    <dgm:pt modelId="{C87B0D07-36D9-9449-A207-3C59DA33F138}">
      <dgm:prSet phldrT="[Text]"/>
      <dgm:spPr/>
      <dgm:t>
        <a:bodyPr/>
        <a:lstStyle/>
        <a:p>
          <a:r>
            <a:rPr lang="en-US" dirty="0" smtClean="0"/>
            <a:t>Middle	</a:t>
          </a:r>
          <a:endParaRPr lang="en-US" dirty="0"/>
        </a:p>
      </dgm:t>
    </dgm:pt>
    <dgm:pt modelId="{A01A5359-45D8-9D41-94E6-58310C94CE78}" type="parTrans" cxnId="{D88D9FD8-9DC1-E246-8E10-664F716460BC}">
      <dgm:prSet/>
      <dgm:spPr/>
      <dgm:t>
        <a:bodyPr/>
        <a:lstStyle/>
        <a:p>
          <a:endParaRPr lang="en-US"/>
        </a:p>
      </dgm:t>
    </dgm:pt>
    <dgm:pt modelId="{7B91BE8C-66A4-2341-AFE9-A7645F42C740}" type="sibTrans" cxnId="{D88D9FD8-9DC1-E246-8E10-664F716460BC}">
      <dgm:prSet/>
      <dgm:spPr/>
      <dgm:t>
        <a:bodyPr/>
        <a:lstStyle/>
        <a:p>
          <a:endParaRPr lang="en-US"/>
        </a:p>
      </dgm:t>
    </dgm:pt>
    <dgm:pt modelId="{F3B15079-95AC-F846-A663-DF0359BDB8A3}">
      <dgm:prSet phldrT="[Text]"/>
      <dgm:spPr/>
      <dgm:t>
        <a:bodyPr/>
        <a:lstStyle/>
        <a:p>
          <a:r>
            <a:rPr lang="en-US" dirty="0" smtClean="0"/>
            <a:t>3 main points</a:t>
          </a:r>
          <a:endParaRPr lang="en-US" dirty="0"/>
        </a:p>
      </dgm:t>
    </dgm:pt>
    <dgm:pt modelId="{E5D617BA-F8E1-6D49-80CA-37127F316F36}" type="parTrans" cxnId="{E000DEC7-A633-7644-98C3-8F4FFB5E2C61}">
      <dgm:prSet/>
      <dgm:spPr/>
      <dgm:t>
        <a:bodyPr/>
        <a:lstStyle/>
        <a:p>
          <a:endParaRPr lang="en-US"/>
        </a:p>
      </dgm:t>
    </dgm:pt>
    <dgm:pt modelId="{CF37AB58-AF84-CC4F-8608-C510ED063CEC}" type="sibTrans" cxnId="{E000DEC7-A633-7644-98C3-8F4FFB5E2C61}">
      <dgm:prSet/>
      <dgm:spPr/>
      <dgm:t>
        <a:bodyPr/>
        <a:lstStyle/>
        <a:p>
          <a:endParaRPr lang="en-US"/>
        </a:p>
      </dgm:t>
    </dgm:pt>
    <dgm:pt modelId="{2F7C8EBA-DD83-6E41-8341-F51CC56B7AFB}">
      <dgm:prSet phldrT="[Text]"/>
      <dgm:spPr/>
      <dgm:t>
        <a:bodyPr/>
        <a:lstStyle/>
        <a:p>
          <a:endParaRPr lang="en-US" dirty="0"/>
        </a:p>
      </dgm:t>
    </dgm:pt>
    <dgm:pt modelId="{B9708732-07E9-7A4B-A65B-665F24E00DEF}" type="parTrans" cxnId="{8E2959AD-EDD4-1443-989E-9A1662477DAB}">
      <dgm:prSet/>
      <dgm:spPr/>
      <dgm:t>
        <a:bodyPr/>
        <a:lstStyle/>
        <a:p>
          <a:endParaRPr lang="en-US"/>
        </a:p>
      </dgm:t>
    </dgm:pt>
    <dgm:pt modelId="{7AD58E29-0961-A142-9CD2-83545E3F06F2}" type="sibTrans" cxnId="{8E2959AD-EDD4-1443-989E-9A1662477DAB}">
      <dgm:prSet/>
      <dgm:spPr/>
      <dgm:t>
        <a:bodyPr/>
        <a:lstStyle/>
        <a:p>
          <a:endParaRPr lang="en-US"/>
        </a:p>
      </dgm:t>
    </dgm:pt>
    <dgm:pt modelId="{575CCE4D-4604-1644-A53E-95EE2BAAAA89}">
      <dgm:prSet phldrT="[Text]"/>
      <dgm:spPr/>
      <dgm:t>
        <a:bodyPr/>
        <a:lstStyle/>
        <a:p>
          <a:r>
            <a:rPr lang="en-US" dirty="0" smtClean="0"/>
            <a:t>Conclusion</a:t>
          </a:r>
          <a:endParaRPr lang="en-US" dirty="0"/>
        </a:p>
      </dgm:t>
    </dgm:pt>
    <dgm:pt modelId="{24AD7E06-E2CE-8F4B-B5C3-08C68C046FEE}" type="parTrans" cxnId="{CD8FE152-4ECC-A942-891A-1247CE4286B9}">
      <dgm:prSet/>
      <dgm:spPr/>
      <dgm:t>
        <a:bodyPr/>
        <a:lstStyle/>
        <a:p>
          <a:endParaRPr lang="en-US"/>
        </a:p>
      </dgm:t>
    </dgm:pt>
    <dgm:pt modelId="{EFD443A7-96CF-3443-925C-BEB71EC23B4B}" type="sibTrans" cxnId="{CD8FE152-4ECC-A942-891A-1247CE4286B9}">
      <dgm:prSet/>
      <dgm:spPr/>
      <dgm:t>
        <a:bodyPr/>
        <a:lstStyle/>
        <a:p>
          <a:endParaRPr lang="en-US"/>
        </a:p>
      </dgm:t>
    </dgm:pt>
    <dgm:pt modelId="{F31F8351-EDF5-B149-990D-5D03DFF84747}">
      <dgm:prSet phldrT="[Text]"/>
      <dgm:spPr/>
      <dgm:t>
        <a:bodyPr/>
        <a:lstStyle/>
        <a:p>
          <a:r>
            <a:rPr lang="en-US" dirty="0" smtClean="0"/>
            <a:t>Summary</a:t>
          </a:r>
          <a:endParaRPr lang="en-US" dirty="0"/>
        </a:p>
      </dgm:t>
    </dgm:pt>
    <dgm:pt modelId="{99F61D05-D2D1-2E4D-8A47-9A04403017E6}" type="parTrans" cxnId="{46BD030C-D0EB-594C-BE28-C9FB2A5CAD73}">
      <dgm:prSet/>
      <dgm:spPr/>
      <dgm:t>
        <a:bodyPr/>
        <a:lstStyle/>
        <a:p>
          <a:endParaRPr lang="en-US"/>
        </a:p>
      </dgm:t>
    </dgm:pt>
    <dgm:pt modelId="{41419AD9-790F-4D4E-BB9A-47D0DB2879BD}" type="sibTrans" cxnId="{46BD030C-D0EB-594C-BE28-C9FB2A5CAD73}">
      <dgm:prSet/>
      <dgm:spPr/>
      <dgm:t>
        <a:bodyPr/>
        <a:lstStyle/>
        <a:p>
          <a:endParaRPr lang="en-US"/>
        </a:p>
      </dgm:t>
    </dgm:pt>
    <dgm:pt modelId="{1AD53B78-93E3-7243-B3DF-72C7249EF395}" type="pres">
      <dgm:prSet presAssocID="{BD3F467C-A9FB-ED41-89F2-BABE6EE77124}" presName="Name0" presStyleCnt="0">
        <dgm:presLayoutVars>
          <dgm:dir/>
          <dgm:animLvl val="lvl"/>
          <dgm:resizeHandles val="exact"/>
        </dgm:presLayoutVars>
      </dgm:prSet>
      <dgm:spPr/>
    </dgm:pt>
    <dgm:pt modelId="{E4D67512-8A2B-EB43-AA3D-C1A96ED29FE7}" type="pres">
      <dgm:prSet presAssocID="{2F7C8EBA-DD83-6E41-8341-F51CC56B7AFB}" presName="boxAndChildren" presStyleCnt="0"/>
      <dgm:spPr/>
    </dgm:pt>
    <dgm:pt modelId="{FB188A09-4E4E-2641-A17A-5AC1E0FAE71B}" type="pres">
      <dgm:prSet presAssocID="{2F7C8EBA-DD83-6E41-8341-F51CC56B7AFB}" presName="parentTextBox" presStyleLbl="node1" presStyleIdx="0" presStyleCnt="3"/>
      <dgm:spPr/>
    </dgm:pt>
    <dgm:pt modelId="{AF89EC85-CFFF-7B40-BE2C-BCB038AD96B7}" type="pres">
      <dgm:prSet presAssocID="{2F7C8EBA-DD83-6E41-8341-F51CC56B7AFB}" presName="entireBox" presStyleLbl="node1" presStyleIdx="0" presStyleCnt="3" custLinFactNeighborX="-3750" custLinFactNeighborY="72"/>
      <dgm:spPr/>
    </dgm:pt>
    <dgm:pt modelId="{4A4DFAE2-F829-0B47-97E8-D4BFB9BC53DF}" type="pres">
      <dgm:prSet presAssocID="{2F7C8EBA-DD83-6E41-8341-F51CC56B7AFB}" presName="descendantBox" presStyleCnt="0"/>
      <dgm:spPr/>
    </dgm:pt>
    <dgm:pt modelId="{09A21C67-C887-3948-80A8-6DE49838378F}" type="pres">
      <dgm:prSet presAssocID="{575CCE4D-4604-1644-A53E-95EE2BAAAA89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4F90B7-5674-1644-BEA2-30F73F773641}" type="pres">
      <dgm:prSet presAssocID="{F31F8351-EDF5-B149-990D-5D03DFF84747}" presName="childTextBox" presStyleLbl="fgAccFollowNode1" presStyleIdx="1" presStyleCnt="6">
        <dgm:presLayoutVars>
          <dgm:bulletEnabled val="1"/>
        </dgm:presLayoutVars>
      </dgm:prSet>
      <dgm:spPr/>
    </dgm:pt>
    <dgm:pt modelId="{788CE63E-2C99-EA49-A0F1-A7153FE3115A}" type="pres">
      <dgm:prSet presAssocID="{C51E5981-2340-4544-8131-A1EB5DF5D779}" presName="sp" presStyleCnt="0"/>
      <dgm:spPr/>
    </dgm:pt>
    <dgm:pt modelId="{D89AA227-BC4D-BF48-86A3-572C5F9749E3}" type="pres">
      <dgm:prSet presAssocID="{9FF696E6-A2B4-9247-BB54-E1F30BCCF2FC}" presName="arrowAndChildren" presStyleCnt="0"/>
      <dgm:spPr/>
    </dgm:pt>
    <dgm:pt modelId="{82E0CE15-6363-3A49-A053-849829449CD7}" type="pres">
      <dgm:prSet presAssocID="{9FF696E6-A2B4-9247-BB54-E1F30BCCF2FC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D45E2C3A-2344-6A43-AF21-450EFC8E1B27}" type="pres">
      <dgm:prSet presAssocID="{9FF696E6-A2B4-9247-BB54-E1F30BCCF2FC}" presName="arrow" presStyleLbl="node1" presStyleIdx="1" presStyleCnt="3" custLinFactNeighborY="-17490"/>
      <dgm:spPr/>
      <dgm:t>
        <a:bodyPr/>
        <a:lstStyle/>
        <a:p>
          <a:endParaRPr lang="en-US"/>
        </a:p>
      </dgm:t>
    </dgm:pt>
    <dgm:pt modelId="{F97EB232-6D53-0F4F-9BAD-0646BCEF2AB1}" type="pres">
      <dgm:prSet presAssocID="{9FF696E6-A2B4-9247-BB54-E1F30BCCF2FC}" presName="descendantArrow" presStyleCnt="0"/>
      <dgm:spPr/>
    </dgm:pt>
    <dgm:pt modelId="{4FA4FE59-4A6C-5E4D-9E00-C07BAD733579}" type="pres">
      <dgm:prSet presAssocID="{C87B0D07-36D9-9449-A207-3C59DA33F138}" presName="childTextArrow" presStyleLbl="fgAccFollowNode1" presStyleIdx="2" presStyleCnt="6">
        <dgm:presLayoutVars>
          <dgm:bulletEnabled val="1"/>
        </dgm:presLayoutVars>
      </dgm:prSet>
      <dgm:spPr/>
    </dgm:pt>
    <dgm:pt modelId="{46634A10-A770-1F4A-BE57-0E63F4767959}" type="pres">
      <dgm:prSet presAssocID="{F3B15079-95AC-F846-A663-DF0359BDB8A3}" presName="childTextArrow" presStyleLbl="fgAccFollowNode1" presStyleIdx="3" presStyleCnt="6">
        <dgm:presLayoutVars>
          <dgm:bulletEnabled val="1"/>
        </dgm:presLayoutVars>
      </dgm:prSet>
      <dgm:spPr/>
    </dgm:pt>
    <dgm:pt modelId="{EECB7B1B-6E06-1447-9F22-C1912C3DB8A1}" type="pres">
      <dgm:prSet presAssocID="{B480E7E9-41B1-8747-8559-2ED28EEB3E29}" presName="sp" presStyleCnt="0"/>
      <dgm:spPr/>
    </dgm:pt>
    <dgm:pt modelId="{4759C320-2C1F-6F43-AFC7-06134B561C32}" type="pres">
      <dgm:prSet presAssocID="{E52195CF-36CB-8349-A08E-51C349931F34}" presName="arrowAndChildren" presStyleCnt="0"/>
      <dgm:spPr/>
    </dgm:pt>
    <dgm:pt modelId="{BA083E02-EBCB-AA48-AD6D-BDD279093233}" type="pres">
      <dgm:prSet presAssocID="{E52195CF-36CB-8349-A08E-51C349931F34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87603EF9-7EBB-0C4A-B303-97B6DC573EA6}" type="pres">
      <dgm:prSet presAssocID="{E52195CF-36CB-8349-A08E-51C349931F34}" presName="arrow" presStyleLbl="node1" presStyleIdx="2" presStyleCnt="3" custLinFactNeighborX="-3750" custLinFactNeighborY="-26363"/>
      <dgm:spPr/>
      <dgm:t>
        <a:bodyPr/>
        <a:lstStyle/>
        <a:p>
          <a:endParaRPr lang="en-US"/>
        </a:p>
      </dgm:t>
    </dgm:pt>
    <dgm:pt modelId="{AF5CE770-A0EA-2D42-A909-DC5E4B6C6185}" type="pres">
      <dgm:prSet presAssocID="{E52195CF-36CB-8349-A08E-51C349931F34}" presName="descendantArrow" presStyleCnt="0"/>
      <dgm:spPr/>
    </dgm:pt>
    <dgm:pt modelId="{D311F36C-7DBD-0943-AF37-8B04CB5ED868}" type="pres">
      <dgm:prSet presAssocID="{5E24A964-859D-C14D-A8D8-FA6A547C5F4D}" presName="childTextArrow" presStyleLbl="fgAccFollowNode1" presStyleIdx="4" presStyleCnt="6">
        <dgm:presLayoutVars>
          <dgm:bulletEnabled val="1"/>
        </dgm:presLayoutVars>
      </dgm:prSet>
      <dgm:spPr/>
    </dgm:pt>
    <dgm:pt modelId="{7FDD5B73-0E48-EC40-B688-9113CA1DB4F6}" type="pres">
      <dgm:prSet presAssocID="{85FECF59-ADB8-BA4A-BE25-99A81A39A360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6A2EAB9A-FFF7-CC45-9BD6-6C1EA4DCAD5F}" type="presOf" srcId="{85FECF59-ADB8-BA4A-BE25-99A81A39A360}" destId="{7FDD5B73-0E48-EC40-B688-9113CA1DB4F6}" srcOrd="0" destOrd="0" presId="urn:microsoft.com/office/officeart/2005/8/layout/process4"/>
    <dgm:cxn modelId="{03F01377-6707-C44E-A9D8-6574BB3E5947}" type="presOf" srcId="{9FF696E6-A2B4-9247-BB54-E1F30BCCF2FC}" destId="{D45E2C3A-2344-6A43-AF21-450EFC8E1B27}" srcOrd="1" destOrd="0" presId="urn:microsoft.com/office/officeart/2005/8/layout/process4"/>
    <dgm:cxn modelId="{740776A3-18E7-354B-BD6C-F057017678E7}" srcId="{BD3F467C-A9FB-ED41-89F2-BABE6EE77124}" destId="{9FF696E6-A2B4-9247-BB54-E1F30BCCF2FC}" srcOrd="1" destOrd="0" parTransId="{F3269DC3-A70C-E14F-957D-85690D1C9C6F}" sibTransId="{C51E5981-2340-4544-8131-A1EB5DF5D779}"/>
    <dgm:cxn modelId="{97206686-94FD-1E4E-8FDE-935AEBD11707}" srcId="{E52195CF-36CB-8349-A08E-51C349931F34}" destId="{5E24A964-859D-C14D-A8D8-FA6A547C5F4D}" srcOrd="0" destOrd="0" parTransId="{26532130-B071-CD46-BE4B-A07047589178}" sibTransId="{CCEC05E6-12CD-9E46-ABD6-9959361C2C8E}"/>
    <dgm:cxn modelId="{99326A43-69F7-9742-A9A7-6F79A10B31C0}" type="presOf" srcId="{C87B0D07-36D9-9449-A207-3C59DA33F138}" destId="{4FA4FE59-4A6C-5E4D-9E00-C07BAD733579}" srcOrd="0" destOrd="0" presId="urn:microsoft.com/office/officeart/2005/8/layout/process4"/>
    <dgm:cxn modelId="{D88D9FD8-9DC1-E246-8E10-664F716460BC}" srcId="{9FF696E6-A2B4-9247-BB54-E1F30BCCF2FC}" destId="{C87B0D07-36D9-9449-A207-3C59DA33F138}" srcOrd="0" destOrd="0" parTransId="{A01A5359-45D8-9D41-94E6-58310C94CE78}" sibTransId="{7B91BE8C-66A4-2341-AFE9-A7645F42C740}"/>
    <dgm:cxn modelId="{46BD030C-D0EB-594C-BE28-C9FB2A5CAD73}" srcId="{2F7C8EBA-DD83-6E41-8341-F51CC56B7AFB}" destId="{F31F8351-EDF5-B149-990D-5D03DFF84747}" srcOrd="1" destOrd="0" parTransId="{99F61D05-D2D1-2E4D-8A47-9A04403017E6}" sibTransId="{41419AD9-790F-4D4E-BB9A-47D0DB2879BD}"/>
    <dgm:cxn modelId="{8E2959AD-EDD4-1443-989E-9A1662477DAB}" srcId="{BD3F467C-A9FB-ED41-89F2-BABE6EE77124}" destId="{2F7C8EBA-DD83-6E41-8341-F51CC56B7AFB}" srcOrd="2" destOrd="0" parTransId="{B9708732-07E9-7A4B-A65B-665F24E00DEF}" sibTransId="{7AD58E29-0961-A142-9CD2-83545E3F06F2}"/>
    <dgm:cxn modelId="{16B01CBF-9453-F744-91F0-5680EA69F14B}" type="presOf" srcId="{BD3F467C-A9FB-ED41-89F2-BABE6EE77124}" destId="{1AD53B78-93E3-7243-B3DF-72C7249EF395}" srcOrd="0" destOrd="0" presId="urn:microsoft.com/office/officeart/2005/8/layout/process4"/>
    <dgm:cxn modelId="{DD216FBB-9FEA-2A45-9556-1E7A1CC788D9}" type="presOf" srcId="{575CCE4D-4604-1644-A53E-95EE2BAAAA89}" destId="{09A21C67-C887-3948-80A8-6DE49838378F}" srcOrd="0" destOrd="0" presId="urn:microsoft.com/office/officeart/2005/8/layout/process4"/>
    <dgm:cxn modelId="{467BFC6A-802A-8446-ABA8-9968BE2EB9F6}" type="presOf" srcId="{E52195CF-36CB-8349-A08E-51C349931F34}" destId="{BA083E02-EBCB-AA48-AD6D-BDD279093233}" srcOrd="0" destOrd="0" presId="urn:microsoft.com/office/officeart/2005/8/layout/process4"/>
    <dgm:cxn modelId="{E000DEC7-A633-7644-98C3-8F4FFB5E2C61}" srcId="{9FF696E6-A2B4-9247-BB54-E1F30BCCF2FC}" destId="{F3B15079-95AC-F846-A663-DF0359BDB8A3}" srcOrd="1" destOrd="0" parTransId="{E5D617BA-F8E1-6D49-80CA-37127F316F36}" sibTransId="{CF37AB58-AF84-CC4F-8608-C510ED063CEC}"/>
    <dgm:cxn modelId="{232C3663-6276-1744-B3C7-C1214AF97044}" type="presOf" srcId="{2F7C8EBA-DD83-6E41-8341-F51CC56B7AFB}" destId="{FB188A09-4E4E-2641-A17A-5AC1E0FAE71B}" srcOrd="0" destOrd="0" presId="urn:microsoft.com/office/officeart/2005/8/layout/process4"/>
    <dgm:cxn modelId="{4043F044-9135-BB49-AD49-EF6412985A98}" srcId="{E52195CF-36CB-8349-A08E-51C349931F34}" destId="{85FECF59-ADB8-BA4A-BE25-99A81A39A360}" srcOrd="1" destOrd="0" parTransId="{B69DFB22-3849-3A40-98C3-33C4B684F868}" sibTransId="{E09DF714-75E1-2745-9B37-42ADDABC98CF}"/>
    <dgm:cxn modelId="{9ACECDCF-6432-A749-8EFA-3A41E578C427}" type="presOf" srcId="{5E24A964-859D-C14D-A8D8-FA6A547C5F4D}" destId="{D311F36C-7DBD-0943-AF37-8B04CB5ED868}" srcOrd="0" destOrd="0" presId="urn:microsoft.com/office/officeart/2005/8/layout/process4"/>
    <dgm:cxn modelId="{4F339FE6-0B80-0347-B0DC-0EEE9D79F46E}" srcId="{BD3F467C-A9FB-ED41-89F2-BABE6EE77124}" destId="{E52195CF-36CB-8349-A08E-51C349931F34}" srcOrd="0" destOrd="0" parTransId="{7D96EDDC-6C19-D249-90CB-6272CFBB21A9}" sibTransId="{B480E7E9-41B1-8747-8559-2ED28EEB3E29}"/>
    <dgm:cxn modelId="{CD8FE152-4ECC-A942-891A-1247CE4286B9}" srcId="{2F7C8EBA-DD83-6E41-8341-F51CC56B7AFB}" destId="{575CCE4D-4604-1644-A53E-95EE2BAAAA89}" srcOrd="0" destOrd="0" parTransId="{24AD7E06-E2CE-8F4B-B5C3-08C68C046FEE}" sibTransId="{EFD443A7-96CF-3443-925C-BEB71EC23B4B}"/>
    <dgm:cxn modelId="{DDCE6493-03B8-1343-9C6E-13C038E5E664}" type="presOf" srcId="{E52195CF-36CB-8349-A08E-51C349931F34}" destId="{87603EF9-7EBB-0C4A-B303-97B6DC573EA6}" srcOrd="1" destOrd="0" presId="urn:microsoft.com/office/officeart/2005/8/layout/process4"/>
    <dgm:cxn modelId="{91B0C35C-B8A4-5E4A-A9F9-AE8D7DBB333F}" type="presOf" srcId="{9FF696E6-A2B4-9247-BB54-E1F30BCCF2FC}" destId="{82E0CE15-6363-3A49-A053-849829449CD7}" srcOrd="0" destOrd="0" presId="urn:microsoft.com/office/officeart/2005/8/layout/process4"/>
    <dgm:cxn modelId="{19F7D0EC-C7D3-3F49-A47D-CB489D59046F}" type="presOf" srcId="{F3B15079-95AC-F846-A663-DF0359BDB8A3}" destId="{46634A10-A770-1F4A-BE57-0E63F4767959}" srcOrd="0" destOrd="0" presId="urn:microsoft.com/office/officeart/2005/8/layout/process4"/>
    <dgm:cxn modelId="{91EC44F3-5DCD-E340-B954-554ADEC015B3}" type="presOf" srcId="{F31F8351-EDF5-B149-990D-5D03DFF84747}" destId="{9E4F90B7-5674-1644-BEA2-30F73F773641}" srcOrd="0" destOrd="0" presId="urn:microsoft.com/office/officeart/2005/8/layout/process4"/>
    <dgm:cxn modelId="{00F694BD-7624-834B-9D48-49AE615150E6}" type="presOf" srcId="{2F7C8EBA-DD83-6E41-8341-F51CC56B7AFB}" destId="{AF89EC85-CFFF-7B40-BE2C-BCB038AD96B7}" srcOrd="1" destOrd="0" presId="urn:microsoft.com/office/officeart/2005/8/layout/process4"/>
    <dgm:cxn modelId="{7A93923E-2029-E943-AC58-BAB63F64A91E}" type="presParOf" srcId="{1AD53B78-93E3-7243-B3DF-72C7249EF395}" destId="{E4D67512-8A2B-EB43-AA3D-C1A96ED29FE7}" srcOrd="0" destOrd="0" presId="urn:microsoft.com/office/officeart/2005/8/layout/process4"/>
    <dgm:cxn modelId="{D9AF9372-ACB2-2C4F-AEDC-813AE835F39F}" type="presParOf" srcId="{E4D67512-8A2B-EB43-AA3D-C1A96ED29FE7}" destId="{FB188A09-4E4E-2641-A17A-5AC1E0FAE71B}" srcOrd="0" destOrd="0" presId="urn:microsoft.com/office/officeart/2005/8/layout/process4"/>
    <dgm:cxn modelId="{42F811F4-215C-8547-876A-8609DA1320F5}" type="presParOf" srcId="{E4D67512-8A2B-EB43-AA3D-C1A96ED29FE7}" destId="{AF89EC85-CFFF-7B40-BE2C-BCB038AD96B7}" srcOrd="1" destOrd="0" presId="urn:microsoft.com/office/officeart/2005/8/layout/process4"/>
    <dgm:cxn modelId="{E5AC8D74-5DB9-3F43-B61A-12C2655C857C}" type="presParOf" srcId="{E4D67512-8A2B-EB43-AA3D-C1A96ED29FE7}" destId="{4A4DFAE2-F829-0B47-97E8-D4BFB9BC53DF}" srcOrd="2" destOrd="0" presId="urn:microsoft.com/office/officeart/2005/8/layout/process4"/>
    <dgm:cxn modelId="{802407FA-D3A6-CB43-8AC6-3863F4AFAFA7}" type="presParOf" srcId="{4A4DFAE2-F829-0B47-97E8-D4BFB9BC53DF}" destId="{09A21C67-C887-3948-80A8-6DE49838378F}" srcOrd="0" destOrd="0" presId="urn:microsoft.com/office/officeart/2005/8/layout/process4"/>
    <dgm:cxn modelId="{29DBA07A-6E65-3A46-8EA9-0F8A82A744A6}" type="presParOf" srcId="{4A4DFAE2-F829-0B47-97E8-D4BFB9BC53DF}" destId="{9E4F90B7-5674-1644-BEA2-30F73F773641}" srcOrd="1" destOrd="0" presId="urn:microsoft.com/office/officeart/2005/8/layout/process4"/>
    <dgm:cxn modelId="{1B5F10B5-813C-A140-B070-FEE6F4E1B9AA}" type="presParOf" srcId="{1AD53B78-93E3-7243-B3DF-72C7249EF395}" destId="{788CE63E-2C99-EA49-A0F1-A7153FE3115A}" srcOrd="1" destOrd="0" presId="urn:microsoft.com/office/officeart/2005/8/layout/process4"/>
    <dgm:cxn modelId="{5C68D060-7125-5D4F-8097-5C63D1954EFA}" type="presParOf" srcId="{1AD53B78-93E3-7243-B3DF-72C7249EF395}" destId="{D89AA227-BC4D-BF48-86A3-572C5F9749E3}" srcOrd="2" destOrd="0" presId="urn:microsoft.com/office/officeart/2005/8/layout/process4"/>
    <dgm:cxn modelId="{46A7B613-7E09-494B-BEDA-87B911E480EA}" type="presParOf" srcId="{D89AA227-BC4D-BF48-86A3-572C5F9749E3}" destId="{82E0CE15-6363-3A49-A053-849829449CD7}" srcOrd="0" destOrd="0" presId="urn:microsoft.com/office/officeart/2005/8/layout/process4"/>
    <dgm:cxn modelId="{2C67D04C-35D9-6142-92D1-1AE370FB4414}" type="presParOf" srcId="{D89AA227-BC4D-BF48-86A3-572C5F9749E3}" destId="{D45E2C3A-2344-6A43-AF21-450EFC8E1B27}" srcOrd="1" destOrd="0" presId="urn:microsoft.com/office/officeart/2005/8/layout/process4"/>
    <dgm:cxn modelId="{517AAFEC-628B-ED45-A653-ECB272FC905D}" type="presParOf" srcId="{D89AA227-BC4D-BF48-86A3-572C5F9749E3}" destId="{F97EB232-6D53-0F4F-9BAD-0646BCEF2AB1}" srcOrd="2" destOrd="0" presId="urn:microsoft.com/office/officeart/2005/8/layout/process4"/>
    <dgm:cxn modelId="{4DC4EA6E-24A4-8348-9817-E6C47F8C8035}" type="presParOf" srcId="{F97EB232-6D53-0F4F-9BAD-0646BCEF2AB1}" destId="{4FA4FE59-4A6C-5E4D-9E00-C07BAD733579}" srcOrd="0" destOrd="0" presId="urn:microsoft.com/office/officeart/2005/8/layout/process4"/>
    <dgm:cxn modelId="{694763C0-D1D1-784B-A4E8-9AB493E7AF39}" type="presParOf" srcId="{F97EB232-6D53-0F4F-9BAD-0646BCEF2AB1}" destId="{46634A10-A770-1F4A-BE57-0E63F4767959}" srcOrd="1" destOrd="0" presId="urn:microsoft.com/office/officeart/2005/8/layout/process4"/>
    <dgm:cxn modelId="{EDFB252B-76EF-FB48-BB13-E01FB8120E7E}" type="presParOf" srcId="{1AD53B78-93E3-7243-B3DF-72C7249EF395}" destId="{EECB7B1B-6E06-1447-9F22-C1912C3DB8A1}" srcOrd="3" destOrd="0" presId="urn:microsoft.com/office/officeart/2005/8/layout/process4"/>
    <dgm:cxn modelId="{4AB12A2A-FE3C-634D-AE6F-F62F6CBFF56F}" type="presParOf" srcId="{1AD53B78-93E3-7243-B3DF-72C7249EF395}" destId="{4759C320-2C1F-6F43-AFC7-06134B561C32}" srcOrd="4" destOrd="0" presId="urn:microsoft.com/office/officeart/2005/8/layout/process4"/>
    <dgm:cxn modelId="{0993E8FA-8CFA-B847-8181-9B1A9E48DE5F}" type="presParOf" srcId="{4759C320-2C1F-6F43-AFC7-06134B561C32}" destId="{BA083E02-EBCB-AA48-AD6D-BDD279093233}" srcOrd="0" destOrd="0" presId="urn:microsoft.com/office/officeart/2005/8/layout/process4"/>
    <dgm:cxn modelId="{2AF43542-1FB6-3A40-9BCE-2C08FC023684}" type="presParOf" srcId="{4759C320-2C1F-6F43-AFC7-06134B561C32}" destId="{87603EF9-7EBB-0C4A-B303-97B6DC573EA6}" srcOrd="1" destOrd="0" presId="urn:microsoft.com/office/officeart/2005/8/layout/process4"/>
    <dgm:cxn modelId="{9BE8F6D2-41FF-5F47-B878-3D99746E8D6D}" type="presParOf" srcId="{4759C320-2C1F-6F43-AFC7-06134B561C32}" destId="{AF5CE770-A0EA-2D42-A909-DC5E4B6C6185}" srcOrd="2" destOrd="0" presId="urn:microsoft.com/office/officeart/2005/8/layout/process4"/>
    <dgm:cxn modelId="{57EA3DEF-CE5B-854C-89E0-8E8C82E42192}" type="presParOf" srcId="{AF5CE770-A0EA-2D42-A909-DC5E4B6C6185}" destId="{D311F36C-7DBD-0943-AF37-8B04CB5ED868}" srcOrd="0" destOrd="0" presId="urn:microsoft.com/office/officeart/2005/8/layout/process4"/>
    <dgm:cxn modelId="{8EBD2116-56C4-7F4C-AD6A-DC325B8295B4}" type="presParOf" srcId="{AF5CE770-A0EA-2D42-A909-DC5E4B6C6185}" destId="{7FDD5B73-0E48-EC40-B688-9113CA1DB4F6}" srcOrd="1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635D44-CE3D-4749-86DF-408D02AD39A9}" type="doc">
      <dgm:prSet loTypeId="urn:microsoft.com/office/officeart/2005/8/layout/process4" loCatId="process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5A98151-1659-9D4D-A716-E812130B009F}">
      <dgm:prSet/>
      <dgm:spPr/>
      <dgm:t>
        <a:bodyPr/>
        <a:lstStyle/>
        <a:p>
          <a:pPr rtl="0"/>
          <a:r>
            <a:rPr lang="en-US" dirty="0" smtClean="0"/>
            <a:t>Keep Power Points consistent with intent</a:t>
          </a:r>
          <a:endParaRPr lang="en-US" dirty="0"/>
        </a:p>
      </dgm:t>
    </dgm:pt>
    <dgm:pt modelId="{E1A332A6-C964-674C-8725-D7870FECA0B9}" type="parTrans" cxnId="{71E33835-6C16-8441-B76D-5D00910C0A52}">
      <dgm:prSet/>
      <dgm:spPr/>
      <dgm:t>
        <a:bodyPr/>
        <a:lstStyle/>
        <a:p>
          <a:endParaRPr lang="en-US"/>
        </a:p>
      </dgm:t>
    </dgm:pt>
    <dgm:pt modelId="{05D82D24-2C00-9947-B88B-593BE11115DC}" type="sibTrans" cxnId="{71E33835-6C16-8441-B76D-5D00910C0A52}">
      <dgm:prSet/>
      <dgm:spPr/>
      <dgm:t>
        <a:bodyPr/>
        <a:lstStyle/>
        <a:p>
          <a:endParaRPr lang="en-US"/>
        </a:p>
      </dgm:t>
    </dgm:pt>
    <dgm:pt modelId="{93599E1A-5B97-4747-A832-07E379D70638}">
      <dgm:prSet/>
      <dgm:spPr/>
      <dgm:t>
        <a:bodyPr/>
        <a:lstStyle/>
        <a:p>
          <a:pPr rtl="0"/>
          <a:r>
            <a:rPr lang="en-US" dirty="0" smtClean="0"/>
            <a:t>Keep Power Points simple</a:t>
          </a:r>
          <a:endParaRPr lang="en-US" dirty="0"/>
        </a:p>
      </dgm:t>
    </dgm:pt>
    <dgm:pt modelId="{23352F06-B31F-2B4C-9FB6-E3076989854C}" type="parTrans" cxnId="{29130BEE-936B-874D-BE5E-659B3CBF17A6}">
      <dgm:prSet/>
      <dgm:spPr/>
      <dgm:t>
        <a:bodyPr/>
        <a:lstStyle/>
        <a:p>
          <a:endParaRPr lang="en-US"/>
        </a:p>
      </dgm:t>
    </dgm:pt>
    <dgm:pt modelId="{6D760AB9-0FF1-4E47-A8D9-D257D2ED314F}" type="sibTrans" cxnId="{29130BEE-936B-874D-BE5E-659B3CBF17A6}">
      <dgm:prSet/>
      <dgm:spPr/>
      <dgm:t>
        <a:bodyPr/>
        <a:lstStyle/>
        <a:p>
          <a:endParaRPr lang="en-US"/>
        </a:p>
      </dgm:t>
    </dgm:pt>
    <dgm:pt modelId="{6D2362CF-A066-0849-8F21-B07CD5FC928A}">
      <dgm:prSet/>
      <dgm:spPr/>
      <dgm:t>
        <a:bodyPr/>
        <a:lstStyle/>
        <a:p>
          <a:pPr rtl="0"/>
          <a:r>
            <a:rPr lang="en-US" dirty="0" smtClean="0"/>
            <a:t>Keep Power Points Organized </a:t>
          </a:r>
          <a:endParaRPr lang="en-US" dirty="0"/>
        </a:p>
      </dgm:t>
    </dgm:pt>
    <dgm:pt modelId="{B17E5B6C-496C-E34E-AF2E-FCE8585FDD6B}" type="parTrans" cxnId="{46054C22-CB2D-D342-BD4E-0CCDB7459512}">
      <dgm:prSet/>
      <dgm:spPr/>
      <dgm:t>
        <a:bodyPr/>
        <a:lstStyle/>
        <a:p>
          <a:endParaRPr lang="en-US"/>
        </a:p>
      </dgm:t>
    </dgm:pt>
    <dgm:pt modelId="{2B81DAFE-EC7B-214E-9089-3971DBBC09F4}" type="sibTrans" cxnId="{46054C22-CB2D-D342-BD4E-0CCDB7459512}">
      <dgm:prSet/>
      <dgm:spPr/>
      <dgm:t>
        <a:bodyPr/>
        <a:lstStyle/>
        <a:p>
          <a:endParaRPr lang="en-US"/>
        </a:p>
      </dgm:t>
    </dgm:pt>
    <dgm:pt modelId="{D438C07D-18A5-6A47-A44A-F53AE2A7E337}" type="pres">
      <dgm:prSet presAssocID="{16635D44-CE3D-4749-86DF-408D02AD39A9}" presName="Name0" presStyleCnt="0">
        <dgm:presLayoutVars>
          <dgm:dir/>
          <dgm:animLvl val="lvl"/>
          <dgm:resizeHandles val="exact"/>
        </dgm:presLayoutVars>
      </dgm:prSet>
      <dgm:spPr/>
    </dgm:pt>
    <dgm:pt modelId="{56997BF2-A31A-7349-9E61-DA67A11891CA}" type="pres">
      <dgm:prSet presAssocID="{6D2362CF-A066-0849-8F21-B07CD5FC928A}" presName="boxAndChildren" presStyleCnt="0"/>
      <dgm:spPr/>
    </dgm:pt>
    <dgm:pt modelId="{A456C3E1-82A4-6740-A385-7FAABB1E7722}" type="pres">
      <dgm:prSet presAssocID="{6D2362CF-A066-0849-8F21-B07CD5FC928A}" presName="parentTextBox" presStyleLbl="node1" presStyleIdx="0" presStyleCnt="3"/>
      <dgm:spPr/>
    </dgm:pt>
    <dgm:pt modelId="{DC8BE495-A39C-3544-87FD-2C151D7B9FF9}" type="pres">
      <dgm:prSet presAssocID="{6D760AB9-0FF1-4E47-A8D9-D257D2ED314F}" presName="sp" presStyleCnt="0"/>
      <dgm:spPr/>
    </dgm:pt>
    <dgm:pt modelId="{FBEB7D76-CCB4-3C46-B1D7-E6822F71E66A}" type="pres">
      <dgm:prSet presAssocID="{93599E1A-5B97-4747-A832-07E379D70638}" presName="arrowAndChildren" presStyleCnt="0"/>
      <dgm:spPr/>
    </dgm:pt>
    <dgm:pt modelId="{D99E060F-C756-FC4E-8C97-0507B9DA1961}" type="pres">
      <dgm:prSet presAssocID="{93599E1A-5B97-4747-A832-07E379D70638}" presName="parentTextArrow" presStyleLbl="node1" presStyleIdx="1" presStyleCnt="3"/>
      <dgm:spPr/>
    </dgm:pt>
    <dgm:pt modelId="{99096D1F-245A-5349-9B9E-A3B66D7DA6F1}" type="pres">
      <dgm:prSet presAssocID="{05D82D24-2C00-9947-B88B-593BE11115DC}" presName="sp" presStyleCnt="0"/>
      <dgm:spPr/>
    </dgm:pt>
    <dgm:pt modelId="{AD048F54-4557-8248-B1C0-94FF0013A545}" type="pres">
      <dgm:prSet presAssocID="{65A98151-1659-9D4D-A716-E812130B009F}" presName="arrowAndChildren" presStyleCnt="0"/>
      <dgm:spPr/>
    </dgm:pt>
    <dgm:pt modelId="{475C0D28-18E8-F740-98C1-08E755E0065B}" type="pres">
      <dgm:prSet presAssocID="{65A98151-1659-9D4D-A716-E812130B009F}" presName="parentTextArrow" presStyleLbl="node1" presStyleIdx="2" presStyleCnt="3"/>
      <dgm:spPr/>
    </dgm:pt>
  </dgm:ptLst>
  <dgm:cxnLst>
    <dgm:cxn modelId="{80AF2EE5-C76D-954F-83B2-F1CF639FFD3B}" type="presOf" srcId="{6D2362CF-A066-0849-8F21-B07CD5FC928A}" destId="{A456C3E1-82A4-6740-A385-7FAABB1E7722}" srcOrd="0" destOrd="0" presId="urn:microsoft.com/office/officeart/2005/8/layout/process4"/>
    <dgm:cxn modelId="{814D4C59-4C0F-A748-B3B7-067DC5FDBF15}" type="presOf" srcId="{16635D44-CE3D-4749-86DF-408D02AD39A9}" destId="{D438C07D-18A5-6A47-A44A-F53AE2A7E337}" srcOrd="0" destOrd="0" presId="urn:microsoft.com/office/officeart/2005/8/layout/process4"/>
    <dgm:cxn modelId="{1949E9DC-0197-2146-99C2-AE73AE5BAF78}" type="presOf" srcId="{65A98151-1659-9D4D-A716-E812130B009F}" destId="{475C0D28-18E8-F740-98C1-08E755E0065B}" srcOrd="0" destOrd="0" presId="urn:microsoft.com/office/officeart/2005/8/layout/process4"/>
    <dgm:cxn modelId="{46054C22-CB2D-D342-BD4E-0CCDB7459512}" srcId="{16635D44-CE3D-4749-86DF-408D02AD39A9}" destId="{6D2362CF-A066-0849-8F21-B07CD5FC928A}" srcOrd="2" destOrd="0" parTransId="{B17E5B6C-496C-E34E-AF2E-FCE8585FDD6B}" sibTransId="{2B81DAFE-EC7B-214E-9089-3971DBBC09F4}"/>
    <dgm:cxn modelId="{5DC321B2-BF02-6440-AF74-6E6D8E9DDB1B}" type="presOf" srcId="{93599E1A-5B97-4747-A832-07E379D70638}" destId="{D99E060F-C756-FC4E-8C97-0507B9DA1961}" srcOrd="0" destOrd="0" presId="urn:microsoft.com/office/officeart/2005/8/layout/process4"/>
    <dgm:cxn modelId="{71E33835-6C16-8441-B76D-5D00910C0A52}" srcId="{16635D44-CE3D-4749-86DF-408D02AD39A9}" destId="{65A98151-1659-9D4D-A716-E812130B009F}" srcOrd="0" destOrd="0" parTransId="{E1A332A6-C964-674C-8725-D7870FECA0B9}" sibTransId="{05D82D24-2C00-9947-B88B-593BE11115DC}"/>
    <dgm:cxn modelId="{29130BEE-936B-874D-BE5E-659B3CBF17A6}" srcId="{16635D44-CE3D-4749-86DF-408D02AD39A9}" destId="{93599E1A-5B97-4747-A832-07E379D70638}" srcOrd="1" destOrd="0" parTransId="{23352F06-B31F-2B4C-9FB6-E3076989854C}" sibTransId="{6D760AB9-0FF1-4E47-A8D9-D257D2ED314F}"/>
    <dgm:cxn modelId="{BD1CAC39-3B9F-0A49-9C6F-B0913CF74328}" type="presParOf" srcId="{D438C07D-18A5-6A47-A44A-F53AE2A7E337}" destId="{56997BF2-A31A-7349-9E61-DA67A11891CA}" srcOrd="0" destOrd="0" presId="urn:microsoft.com/office/officeart/2005/8/layout/process4"/>
    <dgm:cxn modelId="{1C8F2BE4-28D3-6E46-A3D1-4AA31149123E}" type="presParOf" srcId="{56997BF2-A31A-7349-9E61-DA67A11891CA}" destId="{A456C3E1-82A4-6740-A385-7FAABB1E7722}" srcOrd="0" destOrd="0" presId="urn:microsoft.com/office/officeart/2005/8/layout/process4"/>
    <dgm:cxn modelId="{F0AA38E8-4C1A-1143-AE39-2CA62B3C9A71}" type="presParOf" srcId="{D438C07D-18A5-6A47-A44A-F53AE2A7E337}" destId="{DC8BE495-A39C-3544-87FD-2C151D7B9FF9}" srcOrd="1" destOrd="0" presId="urn:microsoft.com/office/officeart/2005/8/layout/process4"/>
    <dgm:cxn modelId="{D5365566-41B4-9645-8CDF-6A52EAA16C6D}" type="presParOf" srcId="{D438C07D-18A5-6A47-A44A-F53AE2A7E337}" destId="{FBEB7D76-CCB4-3C46-B1D7-E6822F71E66A}" srcOrd="2" destOrd="0" presId="urn:microsoft.com/office/officeart/2005/8/layout/process4"/>
    <dgm:cxn modelId="{BECCF415-E0A3-0648-BC82-D5972799E06F}" type="presParOf" srcId="{FBEB7D76-CCB4-3C46-B1D7-E6822F71E66A}" destId="{D99E060F-C756-FC4E-8C97-0507B9DA1961}" srcOrd="0" destOrd="0" presId="urn:microsoft.com/office/officeart/2005/8/layout/process4"/>
    <dgm:cxn modelId="{A0C303EB-4837-924A-9BBF-B926C10FEF6D}" type="presParOf" srcId="{D438C07D-18A5-6A47-A44A-F53AE2A7E337}" destId="{99096D1F-245A-5349-9B9E-A3B66D7DA6F1}" srcOrd="3" destOrd="0" presId="urn:microsoft.com/office/officeart/2005/8/layout/process4"/>
    <dgm:cxn modelId="{38D07B1D-2292-F74C-9DF7-05B8FE33281A}" type="presParOf" srcId="{D438C07D-18A5-6A47-A44A-F53AE2A7E337}" destId="{AD048F54-4557-8248-B1C0-94FF0013A545}" srcOrd="4" destOrd="0" presId="urn:microsoft.com/office/officeart/2005/8/layout/process4"/>
    <dgm:cxn modelId="{06DB4B8E-EA53-9849-A9C5-F5632ED2FB83}" type="presParOf" srcId="{AD048F54-4557-8248-B1C0-94FF0013A545}" destId="{475C0D28-18E8-F740-98C1-08E755E0065B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B92C-9BD1-EA46-8A1A-01BDE2797BA1}" type="datetimeFigureOut">
              <a:rPr lang="en-US" smtClean="0"/>
              <a:t>1/27/11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E82CB-F664-BD43-AD8C-C8B8B60EEC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some basic rules to create an</a:t>
            </a:r>
            <a:r>
              <a:rPr lang="en-US" baseline="0" dirty="0" smtClean="0"/>
              <a:t> engaging and informative power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E82CB-F664-BD43-AD8C-C8B8B60EEC3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E82CB-F664-BD43-AD8C-C8B8B60EEC3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28ED2022-D7C0-9748-A223-B89509B2CAC8}" type="datetimeFigureOut">
              <a:rPr lang="en-US" smtClean="0"/>
              <a:t>1/27/11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72F3107-7B67-ED4E-981A-C6076E81D2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openxmlformats.org/officeDocument/2006/relationships/diagramData" Target="../diagrams/data2.xml"/><Relationship Id="rId7" Type="http://schemas.openxmlformats.org/officeDocument/2006/relationships/diagramLayout" Target="../diagrams/layout2.xml"/><Relationship Id="rId8" Type="http://schemas.openxmlformats.org/officeDocument/2006/relationships/diagramQuickStyle" Target="../diagrams/quickStyle2.xml"/><Relationship Id="rId9" Type="http://schemas.openxmlformats.org/officeDocument/2006/relationships/diagramColors" Target="../diagrams/colors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"/>
            <a:ext cx="7772400" cy="4354111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Power Point Pointers</a:t>
            </a:r>
            <a:endParaRPr lang="en-US" sz="72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 rot="3512034">
            <a:off x="3994260" y="3582361"/>
            <a:ext cx="1263540" cy="1228949"/>
          </a:xfrm>
          <a:prstGeom prst="up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Up Arrow 6"/>
          <p:cNvSpPr/>
          <p:nvPr/>
        </p:nvSpPr>
        <p:spPr>
          <a:xfrm>
            <a:off x="4191000" y="4114800"/>
            <a:ext cx="1066800" cy="45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 with slides and audience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44" dirty="0" smtClean="0"/>
              <a:t>  Do Not Read the Slides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971799"/>
            <a:ext cx="4495800" cy="3035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Save handouts until finished.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     You lose your audience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summarize: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76400" y="1417638"/>
            <a:ext cx="6553200" cy="4525963"/>
          </a:xfrm>
        </p:spPr>
        <p:txBody>
          <a:bodyPr/>
          <a:lstStyle/>
          <a:p>
            <a:r>
              <a:rPr lang="en-US" dirty="0" smtClean="0"/>
              <a:t> 1. Match design to purpose.</a:t>
            </a:r>
          </a:p>
          <a:p>
            <a:endParaRPr lang="en-US" dirty="0" smtClean="0"/>
          </a:p>
          <a:p>
            <a:r>
              <a:rPr lang="en-US" dirty="0" smtClean="0"/>
              <a:t>  2. Keep it simple</a:t>
            </a:r>
          </a:p>
          <a:p>
            <a:endParaRPr lang="en-US" dirty="0" smtClean="0"/>
          </a:p>
          <a:p>
            <a:r>
              <a:rPr lang="en-US" dirty="0" smtClean="0"/>
              <a:t>  3. Be consistent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0" y="274638"/>
            <a:ext cx="457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Three Basic Rules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1417638"/>
            <a:ext cx="8001000" cy="458965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 Who will be my audience?</a:t>
            </a:r>
          </a:p>
          <a:p>
            <a:endParaRPr lang="en-US" dirty="0" smtClean="0"/>
          </a:p>
          <a:p>
            <a:r>
              <a:rPr lang="en-US" dirty="0" smtClean="0"/>
              <a:t> Is this a formal or informal </a:t>
            </a:r>
            <a:r>
              <a:rPr lang="en-US" dirty="0" smtClean="0"/>
              <a:t>presentation?</a:t>
            </a:r>
            <a:r>
              <a:rPr lang="en-US" dirty="0" smtClean="0"/>
              <a:t>          	</a:t>
            </a:r>
          </a:p>
          <a:p>
            <a:endParaRPr lang="en-US" dirty="0" smtClean="0"/>
          </a:p>
          <a:p>
            <a:r>
              <a:rPr lang="en-US" dirty="0" smtClean="0"/>
              <a:t>* Match colors, clip art, and templates to 	purpose.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Match Design to Purpose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0" y="1417638"/>
            <a:ext cx="7162800" cy="458965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Use only two </a:t>
            </a:r>
            <a:r>
              <a:rPr lang="en-US" dirty="0" smtClean="0"/>
              <a:t>font </a:t>
            </a:r>
            <a:r>
              <a:rPr lang="en-US" dirty="0" smtClean="0"/>
              <a:t>families.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Only use one </a:t>
            </a:r>
            <a:r>
              <a:rPr lang="en-US" dirty="0" smtClean="0"/>
              <a:t>graphic image</a:t>
            </a:r>
            <a:r>
              <a:rPr lang="en-US" dirty="0" smtClean="0"/>
              <a:t> per slide.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The </a:t>
            </a:r>
            <a:r>
              <a:rPr lang="en-US" dirty="0" smtClean="0"/>
              <a:t>666 </a:t>
            </a:r>
            <a:r>
              <a:rPr lang="en-US" dirty="0" smtClean="0"/>
              <a:t>rule -</a:t>
            </a:r>
          </a:p>
          <a:p>
            <a:pPr>
              <a:buNone/>
            </a:pPr>
            <a:r>
              <a:rPr lang="en-US" dirty="0" smtClean="0"/>
              <a:t>  	</a:t>
            </a:r>
            <a:r>
              <a:rPr lang="en-US" sz="2000" dirty="0" smtClean="0"/>
              <a:t>6 words per bullet point</a:t>
            </a:r>
          </a:p>
          <a:p>
            <a:pPr lvl="2"/>
            <a:r>
              <a:rPr lang="en-US" dirty="0" smtClean="0"/>
              <a:t> 6 bullet points per page</a:t>
            </a:r>
          </a:p>
          <a:p>
            <a:pPr lvl="2"/>
            <a:r>
              <a:rPr lang="en-US" dirty="0" smtClean="0"/>
              <a:t> No more than 6 slides in a row without an image*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9800" y="0"/>
            <a:ext cx="6934200" cy="1417638"/>
          </a:xfrm>
        </p:spPr>
        <p:txBody>
          <a:bodyPr/>
          <a:lstStyle/>
          <a:p>
            <a:r>
              <a:rPr lang="en-US" dirty="0" smtClean="0"/>
              <a:t>    </a:t>
            </a:r>
            <a:r>
              <a:rPr lang="en-US" b="0" dirty="0" smtClean="0"/>
              <a:t>Keep It Simple</a:t>
            </a:r>
            <a:endParaRPr lang="en-US" b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95400" y="1417638"/>
          <a:ext cx="9144000" cy="65833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       Structure of Information    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Use same colors and fonts throughout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Be Consistent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2286000"/>
            <a:ext cx="784859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Stay simple.</a:t>
            </a:r>
          </a:p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Mixing fonts 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nd 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</a:t>
            </a:r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olors can 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distract from your message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41353" r="-41353"/>
              <a:stretch>
                <a:fillRect/>
              </a:stretch>
            </p:blipFill>
          </mc:Choice>
          <mc:Fallback>
            <p:blipFill>
              <a:blip r:embed="rId3"/>
              <a:srcRect l="-41353" r="-41353"/>
              <a:stretch>
                <a:fillRect/>
              </a:stretch>
            </p:blipFill>
          </mc:Fallback>
        </mc:AlternateContent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Deadly Sins of Power Points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Leave the ‘fancy affects” to Hollywood</a:t>
            </a:r>
          </a:p>
          <a:p>
            <a:endParaRPr lang="en-US" dirty="0" smtClean="0"/>
          </a:p>
          <a:p>
            <a:r>
              <a:rPr lang="en-US" dirty="0" smtClean="0"/>
              <a:t>Too much “cutesy” stuff distracts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Slide transitions and sound effects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r>
              <a:rPr lang="en-US" sz="2800" dirty="0" smtClean="0"/>
              <a:t>* Use phrases not sentences.</a:t>
            </a:r>
          </a:p>
          <a:p>
            <a:pPr lvl="3"/>
            <a:endParaRPr lang="en-US" sz="2800" dirty="0" smtClean="0"/>
          </a:p>
          <a:p>
            <a:pPr lvl="3"/>
            <a:r>
              <a:rPr lang="en-US" sz="2800" dirty="0" smtClean="0"/>
              <a:t>* Use graphics when possible</a:t>
            </a:r>
          </a:p>
          <a:p>
            <a:pPr lvl="3"/>
            <a:endParaRPr lang="en-US" sz="2800" dirty="0" smtClean="0"/>
          </a:p>
          <a:p>
            <a:pPr lvl="3"/>
            <a:r>
              <a:rPr lang="en-US" sz="2800" dirty="0" smtClean="0"/>
              <a:t>* slides are not your notes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44" dirty="0" smtClean="0"/>
              <a:t>Use power point to provide overview</a:t>
            </a:r>
            <a:endParaRPr lang="en-US" sz="4444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138</TotalTime>
  <Words>262</Words>
  <Application>Microsoft Macintosh PowerPoint</Application>
  <PresentationFormat>On-screen Show (4:3)</PresentationFormat>
  <Paragraphs>59</Paragraphs>
  <Slides>12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      </vt:lpstr>
      <vt:lpstr>Three Basic Rules</vt:lpstr>
      <vt:lpstr>     Match Design to Purpose</vt:lpstr>
      <vt:lpstr>    Keep It Simple</vt:lpstr>
      <vt:lpstr>       Structure of Information    </vt:lpstr>
      <vt:lpstr>             Be Consistent</vt:lpstr>
      <vt:lpstr>Deadly Sins of Power Points</vt:lpstr>
      <vt:lpstr>Slide transitions and sound effects</vt:lpstr>
      <vt:lpstr>Use power point to provide overview</vt:lpstr>
      <vt:lpstr>  Do Not Read the Slides  </vt:lpstr>
      <vt:lpstr>  Save handouts until finished.</vt:lpstr>
      <vt:lpstr>To summarize: </vt:lpstr>
    </vt:vector>
  </TitlesOfParts>
  <Company>Lumen Christi Catholic School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Carol Spitz</dc:creator>
  <cp:lastModifiedBy>Carol Spitz</cp:lastModifiedBy>
  <cp:revision>1</cp:revision>
  <dcterms:created xsi:type="dcterms:W3CDTF">2011-01-28T01:41:01Z</dcterms:created>
  <dcterms:modified xsi:type="dcterms:W3CDTF">2011-01-28T03:59:32Z</dcterms:modified>
</cp:coreProperties>
</file>